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74" d="100"/>
          <a:sy n="74" d="100"/>
        </p:scale>
        <p:origin x="-288" y="-44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February 4, 2020</a:t>
            </a:r>
            <a:endParaRPr lang="en-US" dirty="0"/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</a:t>
            </a:r>
            <a:r>
              <a:rPr lang="en-US" sz="2000" dirty="0"/>
              <a:t>training strategies (parameter sharing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 Scaling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for cancer with advanced workflow storage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integration.  Proc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MLHPC @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 2018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</a:t>
            </a:r>
            <a:r>
              <a:rPr lang="en-US" sz="2000" dirty="0" smtClean="0"/>
              <a:t>learning studies via </a:t>
            </a:r>
            <a:r>
              <a:rPr lang="en-US" sz="2000" dirty="0"/>
              <a:t>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</a:t>
            </a:r>
            <a:r>
              <a:rPr lang="en-US" sz="2000" dirty="0" smtClean="0"/>
              <a:t>questions</a:t>
            </a:r>
          </a:p>
          <a:p>
            <a:r>
              <a:rPr lang="en-US" sz="2000" dirty="0" smtClean="0"/>
              <a:t>Integrate with parallel learning modules , parallel simulations, and programming models (Legion)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080719" y="344365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33557" y="344365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2621" y="344365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6305" y="404644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71671" y="421172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C:\Users\wozniak\Desktop\logo.graff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10" y="5535613"/>
            <a:ext cx="176053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</a:t>
            </a:r>
            <a:r>
              <a:rPr lang="en-US" sz="2000" dirty="0" smtClean="0"/>
              <a:t>sections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CANDLE/Supervisor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workflow framework for machine learning applied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cancer research. BMC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Bioinformatics 19(18),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8" y="1578957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8624416" cy="404777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The core novel contributions of EMEWS are shown in green, these allow the Swift script to access a running </a:t>
            </a:r>
            <a:r>
              <a:rPr lang="en-US" sz="2000" b="1" dirty="0"/>
              <a:t>Model Exploration</a:t>
            </a:r>
            <a:r>
              <a:rPr lang="en-US" sz="2000" b="1" dirty="0">
                <a:solidFill>
                  <a:srgbClr val="000000"/>
                </a:solidFill>
              </a:rPr>
              <a:t> (ME)</a:t>
            </a:r>
            <a:r>
              <a:rPr lang="en-US" sz="2000" dirty="0"/>
              <a:t> algorithm, and create an </a:t>
            </a:r>
            <a:r>
              <a:rPr lang="en-US" sz="2000" b="1" dirty="0">
                <a:solidFill>
                  <a:srgbClr val="000000"/>
                </a:solidFill>
              </a:rPr>
              <a:t>inversion of control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IoC</a:t>
            </a:r>
            <a:r>
              <a:rPr lang="en-US" sz="2000" b="1" dirty="0"/>
              <a:t>)</a:t>
            </a:r>
            <a:r>
              <a:rPr lang="en-US" sz="2000" dirty="0"/>
              <a:t> workflow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Both green and blue boxes accept</a:t>
            </a:r>
            <a:r>
              <a:rPr lang="en-US" sz="2000" b="1" dirty="0">
                <a:solidFill>
                  <a:srgbClr val="000000"/>
                </a:solidFill>
              </a:rPr>
              <a:t> existing, generic multi-language code- </a:t>
            </a:r>
            <a:r>
              <a:rPr lang="en-US" sz="2000" dirty="0">
                <a:solidFill>
                  <a:srgbClr val="000000"/>
                </a:solidFill>
              </a:rPr>
              <a:t>could be anything; we use </a:t>
            </a:r>
            <a:r>
              <a:rPr lang="en-US" sz="2000" b="1" dirty="0">
                <a:solidFill>
                  <a:srgbClr val="007836"/>
                </a:solidFill>
              </a:rPr>
              <a:t>optimization </a:t>
            </a:r>
            <a:r>
              <a:rPr lang="en-US" sz="2000" dirty="0">
                <a:solidFill>
                  <a:srgbClr val="000000"/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deep learning modules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http://</a:t>
            </a:r>
            <a:r>
              <a:rPr lang="en-US" sz="2000" b="1" dirty="0" smtClean="0">
                <a:solidFill>
                  <a:srgbClr val="000000"/>
                </a:solidFill>
              </a:rPr>
              <a:t>emews.org</a:t>
            </a: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Ozik, Collier, and Wozniak.  From desktop to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large-scale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exploration with Swift/T.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Proc. Winter Simulation Conference 2016.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877" y="3440329"/>
            <a:ext cx="5618284" cy="3322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041" y="902208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25291</TotalTime>
  <Words>1117</Words>
  <Application>Microsoft Office PowerPoint</Application>
  <PresentationFormat>Custom</PresentationFormat>
  <Paragraphs>176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480</cp:revision>
  <cp:lastPrinted>2019-01-14T20:07:20Z</cp:lastPrinted>
  <dcterms:created xsi:type="dcterms:W3CDTF">2015-03-03T13:47:39Z</dcterms:created>
  <dcterms:modified xsi:type="dcterms:W3CDTF">2020-02-04T17:29:35Z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